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7" r:id="rId3"/>
    <p:sldId id="257" r:id="rId4"/>
    <p:sldId id="260" r:id="rId5"/>
    <p:sldId id="261" r:id="rId6"/>
    <p:sldId id="264" r:id="rId7"/>
    <p:sldId id="265" r:id="rId8"/>
    <p:sldId id="262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59D8-08BE-4EA6-916C-2D0FE8623F72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E8338-AD13-4436-A2E5-AEEC9F504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8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213318"/>
            <a:ext cx="72008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f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09997" y="1412776"/>
            <a:ext cx="7920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03127" y="548680"/>
            <a:ext cx="7920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8024" y="548680"/>
            <a:ext cx="7920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>
                <a:solidFill>
                  <a:schemeClr val="accent4">
                    <a:lumMod val="50000"/>
                  </a:schemeClr>
                </a:solidFill>
              </a:rPr>
              <a:t>d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23628" y="3280420"/>
            <a:ext cx="792088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27355" y="4293096"/>
            <a:ext cx="792088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n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83768" y="4293096"/>
            <a:ext cx="792088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r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06041" y="3280420"/>
            <a:ext cx="792088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372200" y="3156266"/>
            <a:ext cx="792088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k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71406" y="1428736"/>
            <a:ext cx="8001024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/>
              <a:t> </a:t>
            </a:r>
            <a:r>
              <a:rPr lang="en-US" sz="7200" b="1" i="1" dirty="0"/>
              <a:t>An apple a day keeps </a:t>
            </a:r>
            <a:r>
              <a:rPr lang="en-US" sz="7200" b="1" i="1" dirty="0" smtClean="0"/>
              <a:t>a </a:t>
            </a:r>
            <a:r>
              <a:rPr lang="en-US" sz="7200" b="1" i="1" dirty="0"/>
              <a:t>doctor away.</a:t>
            </a:r>
            <a:endParaRPr lang="ru-RU" sz="7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052736"/>
            <a:ext cx="543206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kumimoji="0" sz="6000" b="1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6600" dirty="0"/>
              <a:t>F   O   </a:t>
            </a:r>
            <a:r>
              <a:rPr lang="en-US" sz="6600" dirty="0" err="1"/>
              <a:t>O</a:t>
            </a:r>
            <a:r>
              <a:rPr lang="en-US" sz="6600" dirty="0"/>
              <a:t>   D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861048"/>
            <a:ext cx="6488450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kumimoji="0" sz="6000" b="1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6600" dirty="0"/>
              <a:t>D   R   I   N   K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1332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57232"/>
            <a:ext cx="7247158" cy="44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80010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68334"/>
            <a:ext cx="7572428" cy="588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06" y="0"/>
            <a:ext cx="79383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Countable or uncountable?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1895599" cy="26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000108"/>
            <a:ext cx="18573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535782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drink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714744" y="5715016"/>
            <a:ext cx="116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fruit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528638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vegetables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500306"/>
            <a:ext cx="239316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гнутая вправо стрелка 9"/>
          <p:cNvSpPr/>
          <p:nvPr/>
        </p:nvSpPr>
        <p:spPr>
          <a:xfrm rot="16200000">
            <a:off x="6253124" y="2247942"/>
            <a:ext cx="642942" cy="1433422"/>
          </a:xfrm>
          <a:prstGeom prst="curvedLeftArrow">
            <a:avLst>
              <a:gd name="adj1" fmla="val 118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1357322" cy="17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71480"/>
            <a:ext cx="1285884" cy="19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000372"/>
            <a:ext cx="1285884" cy="215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2428868"/>
            <a:ext cx="89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Winnie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514351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Rabbit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2643182"/>
            <a:ext cx="76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Piglet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428868"/>
          <a:ext cx="8001024" cy="4293616"/>
        </p:xfrm>
        <a:graphic>
          <a:graphicData uri="http://schemas.openxmlformats.org/drawingml/2006/table">
            <a:tbl>
              <a:tblPr/>
              <a:tblGrid>
                <a:gridCol w="2666777"/>
                <a:gridCol w="2666777"/>
                <a:gridCol w="2667470"/>
              </a:tblGrid>
              <a:tr h="400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Modern No. 20"/>
                          <a:ea typeface="Times New Roman"/>
                          <a:cs typeface="Times New Roman"/>
                        </a:rPr>
                        <a:t>Shopping list for </a:t>
                      </a:r>
                      <a:r>
                        <a:rPr lang="en-US" sz="3600" dirty="0" smtClean="0">
                          <a:latin typeface="Modern No. 20"/>
                          <a:ea typeface="Times New Roman"/>
                          <a:cs typeface="Times New Roman"/>
                        </a:rPr>
                        <a:t>Winnie</a:t>
                      </a:r>
                      <a:endParaRPr lang="ru-RU" sz="3600" dirty="0" smtClean="0">
                        <a:latin typeface="Modern No. 2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u="sng" dirty="0" smtClean="0">
                          <a:latin typeface="Calibri"/>
                          <a:ea typeface="Calibri"/>
                          <a:cs typeface="Times New Roman"/>
                        </a:rPr>
                        <a:t>potatoes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u="sng" dirty="0" smtClean="0">
                          <a:latin typeface="Calibri"/>
                          <a:ea typeface="Calibri"/>
                          <a:cs typeface="Times New Roman"/>
                        </a:rPr>
                        <a:t>cakes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u="sng" dirty="0" smtClean="0">
                          <a:latin typeface="Calibri"/>
                          <a:ea typeface="Calibri"/>
                          <a:cs typeface="Times New Roman"/>
                        </a:rPr>
                        <a:t>biscuits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u="sng" dirty="0" smtClean="0">
                          <a:latin typeface="Calibri"/>
                          <a:ea typeface="Calibri"/>
                          <a:cs typeface="Times New Roman"/>
                        </a:rPr>
                        <a:t>cheese</a:t>
                      </a:r>
                      <a:endParaRPr lang="ru-RU" sz="36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2" marR="56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Modern No. 20"/>
                          <a:ea typeface="Times New Roman"/>
                          <a:cs typeface="Times New Roman"/>
                        </a:rPr>
                        <a:t>Shopping list for </a:t>
                      </a:r>
                      <a:r>
                        <a:rPr lang="en-US" sz="3600" dirty="0" smtClean="0">
                          <a:latin typeface="Modern No. 20"/>
                          <a:ea typeface="Times New Roman"/>
                          <a:cs typeface="Times New Roman"/>
                        </a:rPr>
                        <a:t>Rabbit</a:t>
                      </a:r>
                      <a:endParaRPr kumimoji="0" lang="en-US" sz="3600" u="sng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3600" u="sng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3600" u="sng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3600" u="sng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cabbage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3600" u="sng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water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2" marR="56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latin typeface="Modern No. 20"/>
                          <a:ea typeface="Times New Roman"/>
                          <a:cs typeface="Times New Roman"/>
                        </a:rPr>
                        <a:t>Shopping list for </a:t>
                      </a:r>
                      <a:r>
                        <a:rPr lang="en-US" sz="3600" dirty="0" smtClean="0">
                          <a:latin typeface="Modern No. 20"/>
                          <a:ea typeface="Times New Roman"/>
                          <a:cs typeface="Times New Roman"/>
                        </a:rPr>
                        <a:t>Piglet</a:t>
                      </a:r>
                      <a:endParaRPr kumimoji="0" lang="en-US" sz="3600" u="sng" kern="12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3600" u="sng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eggs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3600" u="sng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vegetables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3600" u="sng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3600" u="sng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milk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2" marR="56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1357322" cy="17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85728"/>
            <a:ext cx="1285884" cy="19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42852"/>
            <a:ext cx="1285884" cy="215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798" cy="2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6248" y="500042"/>
            <a:ext cx="2670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</a:rPr>
              <a:t>some/any</a:t>
            </a:r>
            <a:endParaRPr lang="ru-RU" sz="4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96545" y="1357298"/>
            <a:ext cx="529023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A: What do you want to eat?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B: Mm, I want chocolate and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some </a:t>
            </a:r>
            <a:r>
              <a:rPr lang="en-US" dirty="0" smtClean="0"/>
              <a:t> cake?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A: Oh, they haven't got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any </a:t>
            </a:r>
            <a:r>
              <a:rPr lang="en-US" dirty="0" smtClean="0"/>
              <a:t> chocolate.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B: Have they got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any </a:t>
            </a:r>
            <a:r>
              <a:rPr lang="en-US" dirty="0" smtClean="0"/>
              <a:t>  ice cream?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А</a:t>
            </a:r>
            <a:r>
              <a:rPr lang="en-US" dirty="0" smtClean="0"/>
              <a:t> : Yes! Do you want 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any  </a:t>
            </a:r>
            <a:r>
              <a:rPr lang="en-US" dirty="0" smtClean="0"/>
              <a:t> juice?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B: No, thank you. Can I have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some</a:t>
            </a:r>
            <a:r>
              <a:rPr lang="en-US" dirty="0" smtClean="0"/>
              <a:t> Coke, please?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A: Yes.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B: OK. Yummy!</a:t>
            </a:r>
            <a:endParaRPr lang="ru-RU" dirty="0" smtClean="0"/>
          </a:p>
          <a:p>
            <a:pPr>
              <a:lnSpc>
                <a:spcPct val="200000"/>
              </a:lnSpc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143636" y="2143116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00694" y="2714620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57752" y="3286124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86380" y="3786190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72198" y="4357694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137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Изящная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45</cp:revision>
  <dcterms:modified xsi:type="dcterms:W3CDTF">2017-04-11T10:09:44Z</dcterms:modified>
</cp:coreProperties>
</file>