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8" r:id="rId4"/>
    <p:sldId id="259" r:id="rId5"/>
    <p:sldId id="276" r:id="rId6"/>
    <p:sldId id="277" r:id="rId7"/>
    <p:sldId id="281" r:id="rId8"/>
    <p:sldId id="264" r:id="rId9"/>
    <p:sldId id="265" r:id="rId10"/>
    <p:sldId id="280" r:id="rId11"/>
    <p:sldId id="266" r:id="rId12"/>
    <p:sldId id="279" r:id="rId13"/>
    <p:sldId id="263" r:id="rId14"/>
    <p:sldId id="282" r:id="rId15"/>
    <p:sldId id="295" r:id="rId16"/>
    <p:sldId id="269" r:id="rId17"/>
    <p:sldId id="284" r:id="rId18"/>
    <p:sldId id="270" r:id="rId19"/>
    <p:sldId id="285" r:id="rId20"/>
    <p:sldId id="286" r:id="rId21"/>
    <p:sldId id="290" r:id="rId22"/>
    <p:sldId id="288" r:id="rId23"/>
    <p:sldId id="289" r:id="rId24"/>
    <p:sldId id="291" r:id="rId25"/>
    <p:sldId id="283" r:id="rId26"/>
    <p:sldId id="293" r:id="rId27"/>
    <p:sldId id="275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9" d="100"/>
          <a:sy n="109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1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7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5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9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4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8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74FD-316D-4029-AF65-819AE85EC089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8C63-0CD9-4801-A1A3-33B95A09A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mobil-photo/post258932014" TargetMode="External"/><Relationship Id="rId3" Type="http://schemas.openxmlformats.org/officeDocument/2006/relationships/hyperlink" Target="http://fotki.yandex.ru/users/yuliya-gurber/album/253065/" TargetMode="External"/><Relationship Id="rId7" Type="http://schemas.openxmlformats.org/officeDocument/2006/relationships/hyperlink" Target="http://my.mail.ru/community/klipartpng_psd/329B2E788F875899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4493539/post267657288/" TargetMode="External"/><Relationship Id="rId11" Type="http://schemas.openxmlformats.org/officeDocument/2006/relationships/hyperlink" Target="http://www.liveinternet.ru/users/mobil-photo/post194444876/" TargetMode="External"/><Relationship Id="rId5" Type="http://schemas.openxmlformats.org/officeDocument/2006/relationships/hyperlink" Target="http://www.liveinternet.ru/users/4275763/post154843206/" TargetMode="External"/><Relationship Id="rId10" Type="http://schemas.openxmlformats.org/officeDocument/2006/relationships/hyperlink" Target="http://magicarea.ru/tovar.php?id_t=6" TargetMode="External"/><Relationship Id="rId4" Type="http://schemas.openxmlformats.org/officeDocument/2006/relationships/hyperlink" Target="http://blog.kp.ru/users/3293023/post131663242/" TargetMode="External"/><Relationship Id="rId9" Type="http://schemas.openxmlformats.org/officeDocument/2006/relationships/hyperlink" Target="http://pixelbrush.ru/2012/11/09/novogodnie-elochnye-ukrasheniya-i-igrushk-chast-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32656"/>
            <a:ext cx="7501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Travelling to the English world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1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851920" y="117290"/>
            <a:ext cx="4824536" cy="40324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Комната Сообразительна</a:t>
            </a:r>
            <a:r>
              <a:rPr lang="ru-RU" sz="2800" b="1" dirty="0">
                <a:solidFill>
                  <a:schemeClr val="tx1"/>
                </a:solidFill>
              </a:rPr>
              <a:t>я</a:t>
            </a:r>
            <a:r>
              <a:rPr lang="ru-RU" sz="2800" b="1" dirty="0" smtClean="0">
                <a:solidFill>
                  <a:schemeClr val="tx1"/>
                </a:solidFill>
              </a:rPr>
              <a:t>. Найдите слова по теме «Школа»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62900"/>
              </p:ext>
            </p:extLst>
          </p:nvPr>
        </p:nvGraphicFramePr>
        <p:xfrm>
          <a:off x="899592" y="692696"/>
          <a:ext cx="7272810" cy="5832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2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G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2339752" y="620688"/>
            <a:ext cx="38164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7584" y="476672"/>
            <a:ext cx="792088" cy="5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24328" y="620688"/>
            <a:ext cx="504056" cy="2556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19672" y="1628800"/>
            <a:ext cx="43204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365086">
            <a:off x="2594417" y="3554457"/>
            <a:ext cx="5386934" cy="1097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615560">
            <a:off x="4943799" y="3449470"/>
            <a:ext cx="29163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19672" y="5075715"/>
            <a:ext cx="5904656" cy="801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5877272"/>
            <a:ext cx="748883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82" y="5476493"/>
            <a:ext cx="1084221" cy="13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9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499992" y="404664"/>
            <a:ext cx="3960440" cy="31683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Комната музыкальная. Давайте споем.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459" y="692696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A, B, C, D, E, F, G</a:t>
            </a:r>
          </a:p>
          <a:p>
            <a:r>
              <a:rPr lang="en-US" sz="3600" b="1" dirty="0"/>
              <a:t>Look at her, at him, at me!</a:t>
            </a:r>
          </a:p>
          <a:p>
            <a:r>
              <a:rPr lang="en-US" sz="3600" b="1" dirty="0"/>
              <a:t>H, I, J, K, L, M, N</a:t>
            </a:r>
          </a:p>
          <a:p>
            <a:r>
              <a:rPr lang="en-US" sz="3600" b="1" dirty="0"/>
              <a:t>Look at them and say it again</a:t>
            </a:r>
          </a:p>
          <a:p>
            <a:r>
              <a:rPr lang="en-US" sz="3600" b="1" dirty="0"/>
              <a:t>O, P, Q, R, S, T, U</a:t>
            </a:r>
          </a:p>
          <a:p>
            <a:r>
              <a:rPr lang="en-US" sz="3600" b="1" dirty="0"/>
              <a:t>We like fun, and what about you?</a:t>
            </a:r>
          </a:p>
          <a:p>
            <a:r>
              <a:rPr lang="en-US" sz="3600" b="1" dirty="0"/>
              <a:t>V and W, X, Y, Z</a:t>
            </a:r>
          </a:p>
          <a:p>
            <a:r>
              <a:rPr lang="en-US" sz="3600" b="1" dirty="0"/>
              <a:t>That’s the alphabet, that’s what I said.</a:t>
            </a:r>
          </a:p>
        </p:txBody>
      </p:sp>
      <p:pic>
        <p:nvPicPr>
          <p:cNvPr id="4" name="047 - Unit 3, Lesson 5, Exercise 2, Chant - Alphabet chant, Script 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84368" y="504454"/>
            <a:ext cx="1047275" cy="1047275"/>
          </a:xfrm>
          <a:prstGeom prst="rect">
            <a:avLst/>
          </a:prstGeom>
        </p:spPr>
      </p:pic>
      <p:pic>
        <p:nvPicPr>
          <p:cNvPr id="307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51" y="5229200"/>
            <a:ext cx="1078641" cy="137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456384" y="404664"/>
            <a:ext cx="5004048" cy="38164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Комната загадочная. Отгадайте загадки и появятся животные, живущие там.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I live in </a:t>
            </a:r>
            <a:r>
              <a:rPr lang="en-US" sz="3200" b="1" dirty="0" smtClean="0"/>
              <a:t>the</a:t>
            </a:r>
            <a:r>
              <a:rPr lang="ru-RU" sz="3200" b="1" dirty="0" smtClean="0"/>
              <a:t> </a:t>
            </a:r>
            <a:r>
              <a:rPr lang="en-US" sz="3200" b="1" dirty="0" smtClean="0"/>
              <a:t>house.</a:t>
            </a:r>
          </a:p>
          <a:p>
            <a:endParaRPr lang="en-US" sz="3200" b="1" dirty="0"/>
          </a:p>
          <a:p>
            <a:r>
              <a:rPr lang="en-US" sz="3200" b="1" dirty="0" smtClean="0"/>
              <a:t>I like fish and meat.</a:t>
            </a:r>
          </a:p>
          <a:p>
            <a:endParaRPr lang="en-US" sz="3200" b="1" dirty="0"/>
          </a:p>
          <a:p>
            <a:r>
              <a:rPr lang="en-US" sz="3200" b="1" dirty="0" smtClean="0"/>
              <a:t>I like to play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I am a…</a:t>
            </a:r>
            <a:endParaRPr lang="ru-RU" sz="3200" b="1" dirty="0"/>
          </a:p>
        </p:txBody>
      </p:sp>
      <p:pic>
        <p:nvPicPr>
          <p:cNvPr id="3074" name="Picture 2" descr="C:\Users\1\Downloads\0_55f9e_814d92c0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01267"/>
            <a:ext cx="4037509" cy="38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I’m very, very big.</a:t>
            </a:r>
          </a:p>
          <a:p>
            <a:endParaRPr lang="en-US" sz="3200" b="1" dirty="0"/>
          </a:p>
          <a:p>
            <a:r>
              <a:rPr lang="en-US" sz="3200" b="1" dirty="0"/>
              <a:t>I have four legs and two big ears.</a:t>
            </a:r>
          </a:p>
          <a:p>
            <a:endParaRPr lang="en-US" sz="3200" b="1" dirty="0"/>
          </a:p>
          <a:p>
            <a:r>
              <a:rPr lang="en-US" sz="3200" b="1" dirty="0"/>
              <a:t>My long nose is called a trunk.</a:t>
            </a:r>
          </a:p>
          <a:p>
            <a:endParaRPr lang="en-US" sz="3200" b="1" dirty="0"/>
          </a:p>
          <a:p>
            <a:r>
              <a:rPr lang="en-US" sz="3200" b="1" dirty="0"/>
              <a:t>I am an…</a:t>
            </a:r>
            <a:endParaRPr lang="ru-RU" sz="3200" b="1" dirty="0"/>
          </a:p>
        </p:txBody>
      </p:sp>
      <p:pic>
        <p:nvPicPr>
          <p:cNvPr id="3074" name="Picture 2" descr="C:\Users\User\Desktop\6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2346"/>
            <a:ext cx="4827315" cy="50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2062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I have a </a:t>
            </a:r>
            <a:r>
              <a:rPr lang="en-US" sz="3200" b="1" dirty="0" smtClean="0"/>
              <a:t>colorful</a:t>
            </a:r>
            <a:r>
              <a:rPr lang="ru-RU" sz="3200" b="1" dirty="0" smtClean="0"/>
              <a:t> </a:t>
            </a:r>
            <a:r>
              <a:rPr lang="en-US" sz="3200" b="1" dirty="0" smtClean="0"/>
              <a:t>tail</a:t>
            </a:r>
            <a:r>
              <a:rPr lang="en-US" sz="3200" b="1" dirty="0"/>
              <a:t>. </a:t>
            </a:r>
            <a:endParaRPr lang="ru-RU" sz="3200" b="1" dirty="0" smtClean="0"/>
          </a:p>
          <a:p>
            <a:endParaRPr lang="en-US" sz="3200" b="1" dirty="0"/>
          </a:p>
          <a:p>
            <a:r>
              <a:rPr lang="en-US" sz="3200" b="1" dirty="0"/>
              <a:t>I can fly. </a:t>
            </a:r>
            <a:endParaRPr lang="ru-RU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I </a:t>
            </a:r>
            <a:r>
              <a:rPr lang="en-US" sz="3200" b="1" dirty="0"/>
              <a:t>can whistle and I can talk. </a:t>
            </a:r>
            <a:endParaRPr lang="ru-RU" sz="3200" b="1" dirty="0" smtClean="0"/>
          </a:p>
          <a:p>
            <a:endParaRPr lang="en-US" sz="3200" b="1" dirty="0"/>
          </a:p>
          <a:p>
            <a:r>
              <a:rPr lang="en-US" sz="3200" b="1" dirty="0"/>
              <a:t>I am a...</a:t>
            </a:r>
            <a:endParaRPr lang="ru-RU" sz="3200" b="1" dirty="0"/>
          </a:p>
        </p:txBody>
      </p:sp>
      <p:pic>
        <p:nvPicPr>
          <p:cNvPr id="5122" name="Picture 2" descr="C:\Users\User\Desktop\0_a02b5_c6317234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1663543"/>
            <a:ext cx="3513758" cy="51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I live in the jungle</a:t>
            </a:r>
            <a:r>
              <a:rPr lang="en-US" sz="3200" b="1" dirty="0" smtClean="0"/>
              <a:t>.</a:t>
            </a:r>
            <a:endParaRPr lang="ru-RU" sz="3200" b="1" dirty="0" smtClean="0"/>
          </a:p>
          <a:p>
            <a:endParaRPr lang="en-US" sz="3200" b="1" dirty="0"/>
          </a:p>
          <a:p>
            <a:r>
              <a:rPr lang="en-US" sz="3200" b="1" dirty="0"/>
              <a:t>I am yellow with black strikes</a:t>
            </a:r>
            <a:r>
              <a:rPr lang="en-US" sz="3200" b="1" dirty="0" smtClean="0"/>
              <a:t>.</a:t>
            </a:r>
            <a:endParaRPr lang="ru-RU" sz="3200" b="1" dirty="0" smtClean="0"/>
          </a:p>
          <a:p>
            <a:endParaRPr lang="en-US" sz="3200" b="1" dirty="0"/>
          </a:p>
          <a:p>
            <a:r>
              <a:rPr lang="en-US" sz="3200" b="1" dirty="0"/>
              <a:t>I like meat</a:t>
            </a:r>
            <a:r>
              <a:rPr lang="en-US" sz="3200" b="1" dirty="0" smtClean="0"/>
              <a:t>.</a:t>
            </a:r>
            <a:endParaRPr lang="ru-RU" sz="3200" b="1" dirty="0" smtClean="0"/>
          </a:p>
          <a:p>
            <a:endParaRPr lang="en-US" sz="3200" b="1" dirty="0"/>
          </a:p>
          <a:p>
            <a:r>
              <a:rPr lang="en-US" sz="3200" b="1" dirty="0"/>
              <a:t>I am …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24" y="5084610"/>
            <a:ext cx="1064308" cy="135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ownloads\0_3c7f5_ec3f73cb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64" y="2636912"/>
            <a:ext cx="4687168" cy="33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456384" y="404664"/>
            <a:ext cx="5004048" cy="38164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Комната нарядная. Назовите игрушки, которые там есть.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1520" y="17488"/>
            <a:ext cx="4968552" cy="33123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Hello, my dear friend. I am Cinderella </a:t>
            </a:r>
            <a:r>
              <a:rPr lang="ru-RU" sz="2400" b="1" dirty="0" smtClean="0">
                <a:solidFill>
                  <a:schemeClr val="tx1"/>
                </a:solidFill>
              </a:rPr>
              <a:t>(золушка) приглашаю вас в путешествие.</a:t>
            </a:r>
            <a:endParaRPr lang="ru-RU" sz="2400" b="1" dirty="0"/>
          </a:p>
        </p:txBody>
      </p:sp>
      <p:pic>
        <p:nvPicPr>
          <p:cNvPr id="2050" name="Picture 2" descr="J:\0_7fa1c_b8e3fdc0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64496" cy="62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2439" y="2359629"/>
            <a:ext cx="39196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bauble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C:\Users\1\Downloads\34_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1" y="620688"/>
            <a:ext cx="4313088" cy="45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2132856"/>
            <a:ext cx="25506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bell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0_635c5_b52057e7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8" y="1268760"/>
            <a:ext cx="4620518" cy="396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929" y="2305615"/>
            <a:ext cx="42627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lollipop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776">
            <a:off x="1224569" y="793739"/>
            <a:ext cx="324036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0677" y="2338364"/>
            <a:ext cx="4183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present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0_6d6ee_160f042f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9099"/>
            <a:ext cx="3921968" cy="39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336" y="1412776"/>
            <a:ext cx="57695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8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Christmas </a:t>
            </a:r>
          </a:p>
          <a:p>
            <a:pPr algn="ctr"/>
            <a:r>
              <a:rPr lang="en-US" sz="8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tree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0_634a7_d8479fd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59432"/>
            <a:ext cx="4538861" cy="68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09173"/>
            <a:ext cx="1225227" cy="15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456384" y="404664"/>
            <a:ext cx="5004048" cy="38164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Комната математическая. Решите примеры.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2474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+ 3 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064" y="112474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+ 6 =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1112" y="2212669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189" y="321297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+ 6 =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1112" y="321697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12874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319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+ 3 =</a:t>
            </a:r>
            <a:endParaRPr lang="ru-RU" sz="5400" b="1" cap="none" spc="0" dirty="0">
              <a:ln w="11430"/>
              <a:solidFill>
                <a:srgbClr val="F319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5329" y="112474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319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rgbClr val="F319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30611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+ 1 =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16" y="2306116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229446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+ 2 =</a:t>
            </a:r>
            <a:endParaRPr lang="ru-RU" sz="5400" b="1" cap="none" spc="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4036" y="3203691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3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0_7fa0e_3ab4d2f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025"/>
            <a:ext cx="4787302" cy="63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683568" y="492025"/>
            <a:ext cx="4104456" cy="250492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Thank you, my dear children!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413" y="260648"/>
            <a:ext cx="44206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используемых иллюстраций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484" y="708665"/>
            <a:ext cx="78783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http://fotki.yandex.ru/users/yuliya-gurber/album/253065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/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Золушка 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27" y="1520085"/>
            <a:ext cx="6282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http://blog.kp.ru/users/3293023/post131663242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/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слон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931" y="1108775"/>
            <a:ext cx="7484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http://www.liveinternet.ru/users/4275763/post154843206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/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кошка</a:t>
            </a:r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3928" y="1517809"/>
            <a:ext cx="2487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14" y="1920195"/>
            <a:ext cx="76677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/>
              </a:rPr>
              <a:t>http://www.liveinternet.ru/users/4493539/post267657288/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попугай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742" y="2259449"/>
            <a:ext cx="8188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http://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my.mail.ru/community/klipartpng_psd/329B2E788F875899.html</a:t>
            </a:r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тигренок                                                                                                     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961" y="2852936"/>
            <a:ext cx="78168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/>
              </a:rPr>
              <a:t>http://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/>
              </a:rPr>
              <a:t>www.liveinternet.ru/users/mobil-photo/post258932014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дверь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787" y="3253046"/>
            <a:ext cx="7917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http://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pixelbrush.ru/2012/11/09/novogodnie-elochnye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-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ukrasheniya-i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  </a:t>
            </a:r>
          </a:p>
          <a:p>
            <a:pPr algn="ctr"/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-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igrushk-chast-2.html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шарик 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9847" y="3861048"/>
            <a:ext cx="54991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/>
              </a:rPr>
              <a:t>http://magicarea.ru/tovar.php?id_t=6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леденец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995" y="4365104"/>
            <a:ext cx="55368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/>
              </a:rPr>
              <a:t>http://magicarea.ru/tovar.php?id_t=6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подарок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409" y="4765214"/>
            <a:ext cx="78067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1"/>
              </a:rPr>
              <a:t>http://www.liveinternet.ru/users/mobil-photo/post194444876/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елка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634" y="2967335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7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1520" y="17488"/>
            <a:ext cx="4968552" cy="33123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 меня в замке есть сказочные в комнаты и в каждой комнате  есть для вас задания.</a:t>
            </a:r>
            <a:endParaRPr lang="ru-RU" sz="2400" b="1" dirty="0"/>
          </a:p>
        </p:txBody>
      </p:sp>
      <p:pic>
        <p:nvPicPr>
          <p:cNvPr id="2050" name="Picture 2" descr="J:\0_7fa1c_b8e3fdc0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64496" cy="62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67544" y="3284984"/>
            <a:ext cx="4464496" cy="33004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Нажимая на дверь, вы попадаете в комнату, чтобы вернуться обратно, нажмите на маленькую дверь в нижнем правом углу.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ентаций\0_6c97e_f4777512_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826"/>
            <a:ext cx="1368152" cy="31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презентаций\0_6c97e_f4777512_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703"/>
            <a:ext cx="1361609" cy="31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презентаций\0_6c97e_f4777512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78" y="161703"/>
            <a:ext cx="1355126" cy="31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презентаций\0_6c97e_f4777512_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1703"/>
            <a:ext cx="1383030" cy="31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76" y="3623236"/>
            <a:ext cx="1365250" cy="3133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8332"/>
            <a:ext cx="1365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98333"/>
            <a:ext cx="1365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499992" y="404664"/>
            <a:ext cx="4248472" cy="36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Это комната </a:t>
            </a:r>
            <a:r>
              <a:rPr lang="ru-RU" sz="2800" b="1" dirty="0">
                <a:solidFill>
                  <a:schemeClr val="tx1"/>
                </a:solidFill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</a:rPr>
              <a:t>лфавитная. Буквы потеряли свои пары. Помогите им.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0457" y="332656"/>
            <a:ext cx="7954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2464" y="399720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0700" y="374872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7453" y="332656"/>
            <a:ext cx="9108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3827" y="522920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5185" y="4937392"/>
            <a:ext cx="805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03698" y="3789040"/>
            <a:ext cx="5261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9067" y="2967335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095" y="1963156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5837" y="1937172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47400" y="1934156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63426" y="1920702"/>
            <a:ext cx="954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5383" y="419397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96006" y="4296871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109" y="3686143"/>
            <a:ext cx="5261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2866" y="378904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3065"/>
            <a:ext cx="919683" cy="117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1382E-6 L -0.48663 -0.69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-34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529E-6 L -0.57674 -0.482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-24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103 L -0.31962 -0.71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36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4761E-6 L 0.30712 -0.3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8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04 L -0.27205 -0.325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15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-0.0104 L 0.30069 -0.23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1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4412E-6 L -0.13247 -0.241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12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103 L 0.55313 -0.32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5" y="-15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7fa08_9aef8083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0"/>
            <a:ext cx="3456384" cy="6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460635" y="117290"/>
            <a:ext cx="3960440" cy="31683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Комната Цветная. Назовите цвета.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5548" y="506289"/>
            <a:ext cx="3384376" cy="201622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2837" y="1052736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956744" y="258501"/>
            <a:ext cx="3456384" cy="194421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3057" y="768944"/>
            <a:ext cx="1172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723523" y="2202717"/>
            <a:ext cx="3312368" cy="2050065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79460" y="2624839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black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566175" y="3578739"/>
            <a:ext cx="3358638" cy="214667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32263" y="4063972"/>
            <a:ext cx="1826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green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23529" y="4382199"/>
            <a:ext cx="3312367" cy="207207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49919" y="4956573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1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5548" y="506289"/>
            <a:ext cx="3384376" cy="201622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5894" y="1052736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orange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886785" y="258501"/>
            <a:ext cx="3456384" cy="1944216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41607" y="713753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purple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614977" y="3425644"/>
            <a:ext cx="3240360" cy="21940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34910" y="3989011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white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737795" y="2332134"/>
            <a:ext cx="3312368" cy="2050065"/>
          </a:xfrm>
          <a:prstGeom prst="cloud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52287" y="2861486"/>
            <a:ext cx="2095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rown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23529" y="4382199"/>
            <a:ext cx="3312367" cy="2072079"/>
          </a:xfrm>
          <a:prstGeom prst="cloud">
            <a:avLst/>
          </a:prstGeom>
          <a:solidFill>
            <a:srgbClr val="F31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1446" y="4956573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pink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46504"/>
            <a:ext cx="1049015" cy="13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549</Words>
  <Application>Microsoft Office PowerPoint</Application>
  <PresentationFormat>Экран (4:3)</PresentationFormat>
  <Paragraphs>208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королевы ABC</dc:title>
  <dc:creator>User</dc:creator>
  <cp:lastModifiedBy>Евгений Крюков</cp:lastModifiedBy>
  <cp:revision>73</cp:revision>
  <dcterms:created xsi:type="dcterms:W3CDTF">2013-10-12T12:30:54Z</dcterms:created>
  <dcterms:modified xsi:type="dcterms:W3CDTF">2021-03-11T14:01:27Z</dcterms:modified>
</cp:coreProperties>
</file>